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72" autoAdjust="0"/>
    <p:restoredTop sz="94660"/>
  </p:normalViewPr>
  <p:slideViewPr>
    <p:cSldViewPr snapToGrid="0">
      <p:cViewPr>
        <p:scale>
          <a:sx n="100" d="100"/>
          <a:sy n="100" d="100"/>
        </p:scale>
        <p:origin x="-55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D584D0-5096-48A7-8B87-21DE28F641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563273-D1D3-413D-992B-8EED82B6E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8EC889-CE0C-4280-9556-E1417573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32775D-FF34-4943-B64A-0E16F09C7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170348-56D0-42BB-B737-0D210BF98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73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1BC20A-638F-4646-8AFB-9961EC220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506DBF-7DB4-48D6-82D8-DAD8375187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4DC1BB-6F40-4ECE-BC8A-45B30DBDB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66B448-86A5-4B93-B4C3-166BDC380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A7E0EC-DFD4-4569-82E7-22DEF142B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917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8713AF0-162E-4C11-AF9E-CFA770CE43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C8DDAF-C74E-4E33-B306-04E6171B1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372DC7-E95A-4BB7-80C8-E867524E8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59D0FE-5129-4E26-9645-9802289FD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47F80-6BE6-49EC-9D9B-6EDF88CE1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348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03258A-0ED3-4179-8147-DA4B3A71A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ACB04F-2F21-4322-BADC-3DFA35AD9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D2F2E4-6A67-4C51-8E12-579D58677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A5289E-43F4-4E26-899A-94AB2D2BB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81D20-5937-4CE8-A0E7-F6D5EE1D4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428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731D57-9D2F-4964-AAAE-FB1DF059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CBB039-010D-4C15-9805-388A91F8B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7B7B51-5D42-4CDF-AC07-A1E613C9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6F5B27-2A73-4A5F-BFA3-FE15510C9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A941F7-0BBF-45FD-A34B-3535A9FE3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625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AD3B3D-16FE-4B17-A3C9-2C738AFDD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2AC451-51B8-4D9B-A6F7-9ABC2A04A1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8F932F-5285-496F-93E6-B3C84C2DB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2D148E-3974-4772-B186-7CEC63B47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E24AF2-C7B3-4EF3-98F0-29B7A5F39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E6B34F-9D9F-4FB4-818C-59EF3D9CB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20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B07331-1522-4370-99E6-226B0F3D1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BC0545-0BF1-47FC-9828-F519BE88E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75C5EF5-675B-4887-A743-50CEF0393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5DA3599-7FA3-4519-8E65-671744DE1C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6DE29D-0230-4A97-9C25-37F686C090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2F978CB-4319-4E4F-B3E2-457795274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3AEB9E-3029-41DB-A1CC-E614D8277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654BA8-EE6D-49ED-95C3-64C9E8B54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6255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C0DE04-7BD7-477A-BC95-B5F74C1FB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EF67E9-2674-44BE-A068-6F0C0DABC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2C81EBF-CB28-4F73-9988-09650740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FF1B4F-32FC-4E29-93EC-E1811A48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992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A32480-9036-4D9D-AF19-F79826DE1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2482B3D-FC58-4D93-A758-141264EF4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ABAF39-FC76-4C22-99CC-32085B9FF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585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764E98-F0E1-466C-9EBF-87C0CB5C5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5C3D02-D888-4F82-8BEA-6BB3FB7E7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8955C5-B7D6-4D6C-A19C-B494038F1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8846C6-0ABD-4D2B-8236-1523136F2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C0E36C-C4DA-459D-BFFA-66211A05F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C08D23-02E8-4DB5-A955-71774562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686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AB8E79-B783-45D8-89C6-95712017B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4AFBDD0-8B5B-4F37-890A-EEE11CED26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7A3280-7717-4B6C-8CF7-AE9B37A7F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2A4AF8-7BED-405A-8B50-F21ACE39B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CEFA2B-04DC-45FF-BD0E-5E23751F3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3FE6B2-2328-4204-86EF-0D966DF99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17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C0C5C4C-CDC0-4AB5-9B86-7A0407865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B0889B-DECD-47A8-99A0-BDA953882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61A774-84B0-45D9-B532-E0CE0E736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0B1EC-DCC3-4BFE-A707-E341C7BE75D6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3215CA-E0EF-4010-962D-FF4E6B3E96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71FA2A-2C75-43C3-B20D-9E168E0FB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EF9DE-21D3-4898-BE8D-04F906E80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634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>
            <a:extLst>
              <a:ext uri="{FF2B5EF4-FFF2-40B4-BE49-F238E27FC236}">
                <a16:creationId xmlns:a16="http://schemas.microsoft.com/office/drawing/2014/main" id="{D0CA1CCF-F0AE-4F06-8769-65E023DB5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889" y="76200"/>
            <a:ext cx="5177611" cy="327660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C48C51CB-88C4-4BB9-B7A2-EC1CB1179F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889" y="3429000"/>
            <a:ext cx="3916845" cy="264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45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yhKim</dc:creator>
  <cp:lastModifiedBy>yhKim</cp:lastModifiedBy>
  <cp:revision>10</cp:revision>
  <cp:lastPrinted>2023-11-03T05:16:24Z</cp:lastPrinted>
  <dcterms:created xsi:type="dcterms:W3CDTF">2023-10-05T08:50:15Z</dcterms:created>
  <dcterms:modified xsi:type="dcterms:W3CDTF">2023-11-03T06:15:25Z</dcterms:modified>
</cp:coreProperties>
</file>

<file path=docProps/thumbnail.jpeg>
</file>